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8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311126C-9A95-4B81-B41C-EEA61C1F7EB1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8"/>
            <p14:sldId id="264"/>
            <p14:sldId id="265"/>
            <p14:sldId id="266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087026"/>
            <a:ext cx="8424936" cy="133402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Book Antiqua" pitchFamily="18" charset="0"/>
              </a:rPr>
              <a:t>Сергей </a:t>
            </a:r>
            <a:r>
              <a:rPr lang="ru-RU" sz="3600" b="1" dirty="0">
                <a:latin typeface="Book Antiqua" pitchFamily="18" charset="0"/>
              </a:rPr>
              <a:t>Александрович Романов</a:t>
            </a:r>
            <a:br>
              <a:rPr lang="ru-RU" sz="3600" b="1" dirty="0">
                <a:latin typeface="Book Antiqua" pitchFamily="18" charset="0"/>
              </a:rPr>
            </a:br>
            <a:r>
              <a:rPr lang="ru-RU" sz="2400" dirty="0">
                <a:latin typeface="Book Antiqua" pitchFamily="18" charset="0"/>
              </a:rPr>
              <a:t>родился 29 апреля (11 мая) </a:t>
            </a:r>
            <a:r>
              <a:rPr lang="ru-RU" sz="2400" dirty="0" smtClean="0">
                <a:latin typeface="Book Antiqua" pitchFamily="18" charset="0"/>
              </a:rPr>
              <a:t/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1857 </a:t>
            </a:r>
            <a:r>
              <a:rPr lang="ru-RU" sz="2400" dirty="0">
                <a:latin typeface="Book Antiqua" pitchFamily="18" charset="0"/>
              </a:rPr>
              <a:t>года в Царском селе в Москве.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10" y="963973"/>
            <a:ext cx="3294898" cy="421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209976"/>
            <a:ext cx="2952328" cy="382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7643" y="47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1863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6495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583444" y="1021992"/>
            <a:ext cx="4714412" cy="5287328"/>
          </a:xfrm>
        </p:spPr>
        <p:txBody>
          <a:bodyPr>
            <a:normAutofit/>
          </a:bodyPr>
          <a:lstStyle/>
          <a:p>
            <a:r>
              <a:rPr lang="ru-RU" sz="2000" dirty="0"/>
              <a:t>Придворный чиновник генерал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</a:t>
            </a:r>
            <a:r>
              <a:rPr lang="ru-RU" sz="2000" dirty="0"/>
              <a:t>. А. Мосолов описывает его внешность: Очень высокого роста, весьма породистой красоты и чрезвычайно элегантный, он производил впечатление исключительно холодного человека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7896"/>
            <a:ext cx="2470223" cy="505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20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19256" cy="1296144"/>
          </a:xfrm>
        </p:spPr>
        <p:txBody>
          <a:bodyPr>
            <a:normAutofit/>
          </a:bodyPr>
          <a:lstStyle/>
          <a:p>
            <a:r>
              <a:rPr lang="ru-RU" sz="2800" dirty="0"/>
              <a:t>По заведенной в 19 веке традиции Великие Князья, отправлялись в путешествие по своей стране</a:t>
            </a:r>
            <a:endParaRPr lang="ru-RU" sz="2800" dirty="0"/>
          </a:p>
        </p:txBody>
      </p:sp>
      <p:pic>
        <p:nvPicPr>
          <p:cNvPr id="9218" name="Picture 2" descr="C:\Users\комп\Desktop\Фото Телефон\20180212_221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3" y="908720"/>
            <a:ext cx="5800294" cy="4124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3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189636"/>
            <a:ext cx="8064896" cy="1119683"/>
          </a:xfrm>
        </p:spPr>
        <p:txBody>
          <a:bodyPr>
            <a:normAutofit/>
          </a:bodyPr>
          <a:lstStyle/>
          <a:p>
            <a:r>
              <a:rPr lang="ru-RU" sz="2000" dirty="0"/>
              <a:t>Зимой 1876 года Алексей Сергеевич Уваров прочитал курс лекций Великим Князьям по археологии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836712"/>
            <a:ext cx="4086225" cy="435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5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08920"/>
            <a:ext cx="3960440" cy="2520280"/>
          </a:xfrm>
        </p:spPr>
        <p:txBody>
          <a:bodyPr>
            <a:normAutofit/>
          </a:bodyPr>
          <a:lstStyle/>
          <a:p>
            <a:r>
              <a:rPr lang="ru-RU" sz="2000" dirty="0"/>
              <a:t>Привязанность Сергея Александровича к матери «была едва ли не самой сильной из всех его привязанностей не только в детстве, но и на протяжении всей жизни»</a:t>
            </a:r>
            <a:endParaRPr lang="ru-RU" sz="2000" dirty="0"/>
          </a:p>
        </p:txBody>
      </p:sp>
      <p:pic>
        <p:nvPicPr>
          <p:cNvPr id="7170" name="Picture 2" descr="C:\Users\комп\Desktop\Фото Телефон\20180212_221150.jpg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4176"/>
            <a:ext cx="3574827" cy="506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9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08" y="3789040"/>
            <a:ext cx="3613956" cy="2592288"/>
          </a:xfrm>
        </p:spPr>
        <p:txBody>
          <a:bodyPr>
            <a:normAutofit/>
          </a:bodyPr>
          <a:lstStyle/>
          <a:p>
            <a:r>
              <a:rPr lang="ru-RU" sz="1800" dirty="0"/>
              <a:t>После смерти матери, императрицы Марии Александровны, в память о ней, вместе с братьями, построил  храм Марии Магдалины в </a:t>
            </a:r>
            <a:r>
              <a:rPr lang="ru-RU" sz="1800" dirty="0" err="1"/>
              <a:t>Гефсимании</a:t>
            </a:r>
            <a:endParaRPr lang="ru-RU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64" y="2924944"/>
            <a:ext cx="4314056" cy="323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53934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7632848" cy="1152128"/>
          </a:xfrm>
        </p:spPr>
        <p:txBody>
          <a:bodyPr>
            <a:normAutofit/>
          </a:bodyPr>
          <a:lstStyle/>
          <a:p>
            <a:r>
              <a:rPr lang="ru-RU" sz="2000" dirty="0"/>
              <a:t>В 1883 году состоялась помолвка Великого Князя Сергея Александровича с дочерью великого Герцога Гессен –Дармштадского Людвига 4 с принцессой </a:t>
            </a:r>
            <a:r>
              <a:rPr lang="ru-RU" sz="2000" dirty="0" err="1"/>
              <a:t>Елисаветой</a:t>
            </a:r>
            <a:endParaRPr lang="ru-RU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85" y="836712"/>
            <a:ext cx="5511230" cy="4157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05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В 1891 году  Великая Княгиня приняла Православие с именем </a:t>
            </a:r>
            <a:r>
              <a:rPr lang="ru-RU" sz="2800" dirty="0" err="1"/>
              <a:t>Елисавета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1" y="836712"/>
            <a:ext cx="2679995" cy="423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5"/>
            <a:ext cx="2806824" cy="39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52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682752" cy="5472608"/>
          </a:xfrm>
        </p:spPr>
        <p:txBody>
          <a:bodyPr>
            <a:normAutofit/>
          </a:bodyPr>
          <a:lstStyle/>
          <a:p>
            <a:r>
              <a:rPr lang="ru-RU" sz="2400" dirty="0"/>
              <a:t>Сергей Александрович воспитывал Марию, и Дмитрия, детей родного брата Павла, жена которого умерла сразу после родов Дмитрия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9217"/>
            <a:ext cx="3456384" cy="473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41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344816" cy="2362274"/>
          </a:xfrm>
        </p:spPr>
        <p:txBody>
          <a:bodyPr>
            <a:normAutofit/>
          </a:bodyPr>
          <a:lstStyle/>
          <a:p>
            <a:r>
              <a:rPr lang="ru-RU" sz="2400" dirty="0"/>
              <a:t>4 февраля в обычное время великий князь выехал в карете из ворот Никольской башни Кремля — и был разорван «адской машиной», брошенной террористом Иваном </a:t>
            </a:r>
            <a:r>
              <a:rPr lang="ru-RU" sz="2400" dirty="0" err="1"/>
              <a:t>Каляевым</a:t>
            </a:r>
            <a:r>
              <a:rPr lang="ru-RU" sz="2400" dirty="0"/>
              <a:t>.</a:t>
            </a:r>
            <a:endParaRPr lang="ru-RU" sz="2400" dirty="0"/>
          </a:p>
        </p:txBody>
      </p:sp>
      <p:pic>
        <p:nvPicPr>
          <p:cNvPr id="14338" name="Picture 2" descr="C:\Users\комп\Desktop\СА РОМАНОВ\0_152626_b7cec955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032448" cy="2828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комп\Desktop\СА РОМАНОВ\0_151521_3ee7e790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49" y="2924944"/>
            <a:ext cx="4239159" cy="311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30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37112"/>
            <a:ext cx="4032448" cy="2088232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В апреле 1908 года на месте гибели князя установили памятный крест, над созданием которого работал известный художник Виктор </a:t>
            </a:r>
            <a:r>
              <a:rPr lang="ru-RU" sz="1800" dirty="0" smtClean="0"/>
              <a:t>Васнецов</a:t>
            </a:r>
            <a:endParaRPr lang="ru-RU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7" y="836712"/>
            <a:ext cx="2808312" cy="386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0688"/>
            <a:ext cx="4743862" cy="355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4259352"/>
            <a:ext cx="4239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 2016 году Путин поднял вопрос о восстановлении </a:t>
            </a:r>
            <a:r>
              <a:rPr lang="ru-RU" dirty="0" smtClean="0"/>
              <a:t>памятника. В 2017 году памятник восстановили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701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836712"/>
            <a:ext cx="3970784" cy="553062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ookman Old Style" pitchFamily="18" charset="0"/>
              </a:rPr>
              <a:t>Анна Федоровна </a:t>
            </a:r>
            <a:r>
              <a:rPr lang="ru-RU" sz="4000" dirty="0" smtClean="0">
                <a:latin typeface="Bookman Old Style" pitchFamily="18" charset="0"/>
              </a:rPr>
              <a:t>Тютчева – </a:t>
            </a:r>
            <a:r>
              <a:rPr lang="ru-RU" sz="3200" dirty="0" smtClean="0">
                <a:latin typeface="Bookman Old Style" pitchFamily="18" charset="0"/>
              </a:rPr>
              <a:t>воспитатель Сергея Александровича Романова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14214"/>
            <a:ext cx="3489627" cy="462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47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091820">
            <a:off x="457201" y="267446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Arial Narrow" pitchFamily="34" charset="0"/>
              </a:rPr>
              <a:t>Благодарю за внимание </a:t>
            </a:r>
            <a:endParaRPr lang="ru-RU" sz="54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9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58186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Book Antiqua" pitchFamily="18" charset="0"/>
              </a:rPr>
              <a:t>С семи лет, воспитателем Сергея Александровича </a:t>
            </a:r>
            <a:r>
              <a:rPr lang="ru-RU" sz="3200" dirty="0">
                <a:latin typeface="Book Antiqua" pitchFamily="18" charset="0"/>
              </a:rPr>
              <a:t>назначили капитан-лейтенанта </a:t>
            </a:r>
            <a:r>
              <a:rPr lang="ru-RU" sz="3600" dirty="0">
                <a:latin typeface="Book Antiqua" pitchFamily="18" charset="0"/>
              </a:rPr>
              <a:t>Дмитрия Сергеевича Арсеньева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313824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25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563" y="4010356"/>
            <a:ext cx="7848872" cy="2448272"/>
          </a:xfrm>
        </p:spPr>
        <p:txBody>
          <a:bodyPr>
            <a:normAutofit/>
          </a:bodyPr>
          <a:lstStyle/>
          <a:p>
            <a:pPr indent="432000"/>
            <a:r>
              <a:rPr lang="ru-RU" sz="2000" dirty="0" smtClean="0">
                <a:latin typeface="Book Antiqua" pitchFamily="18" charset="0"/>
              </a:rPr>
              <a:t>Исчерпав </a:t>
            </a:r>
            <a:r>
              <a:rPr lang="ru-RU" sz="2000" dirty="0">
                <a:latin typeface="Book Antiqua" pitchFamily="18" charset="0"/>
              </a:rPr>
              <a:t>дипломатические ресурсы урегулирования Балканского конфликта, 12 апреля 1877 года объявила войну </a:t>
            </a:r>
            <a:r>
              <a:rPr lang="ru-RU" sz="2000" dirty="0" smtClean="0">
                <a:latin typeface="Book Antiqua" pitchFamily="18" charset="0"/>
              </a:rPr>
              <a:t>Турции. Это </a:t>
            </a:r>
            <a:r>
              <a:rPr lang="ru-RU" sz="2000" dirty="0">
                <a:latin typeface="Book Antiqua" pitchFamily="18" charset="0"/>
              </a:rPr>
              <a:t>событие придало особую значительность торжественному акту принятия Великим Князем государственной и военной присяги на верное служение Царю и Отечеству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57" y="925619"/>
            <a:ext cx="5812685" cy="3080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57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9817" y="411659"/>
            <a:ext cx="4618856" cy="603468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Обращаясь </a:t>
            </a:r>
            <a:r>
              <a:rPr lang="ru-RU" sz="2000" dirty="0">
                <a:latin typeface="Bookman Old Style" pitchFamily="18" charset="0"/>
              </a:rPr>
              <a:t>в письме к Великому Князю Сергею Александровичу, его ближайший друг Великий Князь Константин Константинович писал ему: «Да, я почти уверен в том, что, когда ты сделаешься совершеннолетним, ты поедешь в действующую армию. Я тебя знаю…». Так его взросление началось с одного из самых серьезных жизненных испытаний – войной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932233" cy="4202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37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713" y="4293096"/>
            <a:ext cx="4032447" cy="1800199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Один из дневников,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котором Сергей Александрович описывает 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дни своей жизни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147" name="Picture 3" descr="C:\Users\комп\Desktop\СА РОМАНОВ\IMG_1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441669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66" y="1268760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60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647" y="1019703"/>
            <a:ext cx="3837353" cy="496160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 Narrow" pitchFamily="34" charset="0"/>
              </a:rPr>
              <a:t>Папа мне собственноручно сегодня надел крест Святого Георгия 4 степени. Я бросился обнимать Папа, у него на глазах и в голосе были </a:t>
            </a:r>
            <a:r>
              <a:rPr lang="ru-RU" sz="2800" dirty="0" smtClean="0">
                <a:latin typeface="Arial Narrow" pitchFamily="34" charset="0"/>
              </a:rPr>
              <a:t>слезы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37" y="836712"/>
            <a:ext cx="3708729" cy="5327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29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4941168"/>
            <a:ext cx="8147248" cy="13681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 </a:t>
            </a:r>
            <a:r>
              <a:rPr lang="ru-RU" sz="2800" dirty="0"/>
              <a:t>должен проститься с дорогим </a:t>
            </a:r>
            <a:r>
              <a:rPr lang="ru-RU" sz="2800" u="sng" dirty="0" err="1"/>
              <a:t>рущукским</a:t>
            </a:r>
            <a:r>
              <a:rPr lang="ru-RU" sz="2800" u="sng" dirty="0"/>
              <a:t> отрядом</a:t>
            </a:r>
            <a:endParaRPr lang="ru-RU" sz="2800" u="sng" dirty="0"/>
          </a:p>
        </p:txBody>
      </p:sp>
      <p:pic>
        <p:nvPicPr>
          <p:cNvPr id="8194" name="Picture 2" descr="C:\Users\комп\Desktop\Фото Телефон\20180212_22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536457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5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671" y="873598"/>
            <a:ext cx="3250704" cy="5026570"/>
          </a:xfrm>
        </p:spPr>
        <p:txBody>
          <a:bodyPr>
            <a:normAutofit/>
          </a:bodyPr>
          <a:lstStyle/>
          <a:p>
            <a:r>
              <a:rPr lang="ru-RU" sz="2800" dirty="0"/>
              <a:t>Сергей Александрович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 </a:t>
            </a:r>
            <a:r>
              <a:rPr lang="ru-RU" sz="2800" dirty="0"/>
              <a:t>родителями - Александром II и Марией Александровной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3598"/>
            <a:ext cx="4354945" cy="514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825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355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Сергей Александрович Романов родился 29 апреля (11 мая)  1857 года в Царском селе в Москве.</vt:lpstr>
      <vt:lpstr>Анна Федоровна Тютчева – воспитатель Сергея Александровича Романова</vt:lpstr>
      <vt:lpstr>С семи лет, воспитателем Сергея Александровича назначили капитан-лейтенанта Дмитрия Сергеевича Арсеньева</vt:lpstr>
      <vt:lpstr>Исчерпав дипломатические ресурсы урегулирования Балканского конфликта, 12 апреля 1877 года объявила войну Турции. Это событие придало особую значительность торжественному акту принятия Великим Князем государственной и военной присяги на верное служение Царю и Отечеству</vt:lpstr>
      <vt:lpstr>Обращаясь в письме к Великому Князю Сергею Александровичу, его ближайший друг Великий Князь Константин Константинович писал ему: «Да, я почти уверен в том, что, когда ты сделаешься совершеннолетним, ты поедешь в действующую армию. Я тебя знаю…». Так его взросление началось с одного из самых серьезных жизненных испытаний – войной</vt:lpstr>
      <vt:lpstr>Один из дневников,  в котором Сергей Александрович описывает  дни своей жизни</vt:lpstr>
      <vt:lpstr>Папа мне собственноручно сегодня надел крест Святого Георгия 4 степени. Я бросился обнимать Папа, у него на глазах и в голосе были слезы</vt:lpstr>
      <vt:lpstr>Я должен проститься с дорогим рущукским отрядом</vt:lpstr>
      <vt:lpstr>Сергей Александрович  с родителями - Александром II и Марией Александровной</vt:lpstr>
      <vt:lpstr>Придворный чиновник генерал  А. А. Мосолов описывает его внешность: Очень высокого роста, весьма породистой красоты и чрезвычайно элегантный, он производил впечатление исключительно холодного человека</vt:lpstr>
      <vt:lpstr>По заведенной в 19 веке традиции Великие Князья, отправлялись в путешествие по своей стране</vt:lpstr>
      <vt:lpstr>Зимой 1876 года Алексей Сергеевич Уваров прочитал курс лекций Великим Князьям по археологии</vt:lpstr>
      <vt:lpstr>Привязанность Сергея Александровича к матери «была едва ли не самой сильной из всех его привязанностей не только в детстве, но и на протяжении всей жизни»</vt:lpstr>
      <vt:lpstr>После смерти матери, императрицы Марии Александровны, в память о ней, вместе с братьями, построил  храм Марии Магдалины в Гефсимании</vt:lpstr>
      <vt:lpstr>В 1883 году состоялась помолвка Великого Князя Сергея Александровича с дочерью великого Герцога Гессен –Дармштадского Людвига 4 с принцессой Елисаветой</vt:lpstr>
      <vt:lpstr>В 1891 году  Великая Княгиня приняла Православие с именем Елисавета</vt:lpstr>
      <vt:lpstr>Сергей Александрович воспитывал Марию, и Дмитрия, детей родного брата Павла, жена которого умерла сразу после родов Дмитрия</vt:lpstr>
      <vt:lpstr>4 февраля в обычное время великий князь выехал в карете из ворот Никольской башни Кремля — и был разорван «адской машиной», брошенной террористом Иваном Каляевым.</vt:lpstr>
      <vt:lpstr>В апреле 1908 года на месте гибели князя установили памятный крест, над созданием которого работал известный художник Виктор Васнецов</vt:lpstr>
      <vt:lpstr>Благодарю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Александрович Романов</dc:title>
  <dc:creator>комп</dc:creator>
  <cp:lastModifiedBy>Пользователь Windows</cp:lastModifiedBy>
  <cp:revision>26</cp:revision>
  <dcterms:created xsi:type="dcterms:W3CDTF">2018-02-11T19:29:22Z</dcterms:created>
  <dcterms:modified xsi:type="dcterms:W3CDTF">2018-02-12T18:39:56Z</dcterms:modified>
</cp:coreProperties>
</file>